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320" r:id="rId3"/>
    <p:sldId id="329" r:id="rId4"/>
    <p:sldId id="321" r:id="rId5"/>
    <p:sldId id="331" r:id="rId6"/>
    <p:sldId id="330" r:id="rId7"/>
    <p:sldId id="332" r:id="rId8"/>
    <p:sldId id="32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6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2" autoAdjust="0"/>
    <p:restoredTop sz="94660"/>
  </p:normalViewPr>
  <p:slideViewPr>
    <p:cSldViewPr>
      <p:cViewPr varScale="1">
        <p:scale>
          <a:sx n="68" d="100"/>
          <a:sy n="68" d="100"/>
        </p:scale>
        <p:origin x="15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6D3D8-C763-4A2D-BFD8-7B93D5DB1CD3}" type="datetimeFigureOut">
              <a:rPr lang="en-US"/>
              <a:pPr>
                <a:defRPr/>
              </a:pPr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03C63-18A4-449B-9B5E-FFA2B6923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2C71-9399-4985-ABF7-E54CB8A14675}" type="datetimeFigureOut">
              <a:rPr lang="en-US"/>
              <a:pPr>
                <a:defRPr/>
              </a:pPr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2FBC-8704-4E75-A47F-1261854FA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6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3E271-9832-424A-AD51-0F6919116D20}" type="datetimeFigureOut">
              <a:rPr lang="en-US"/>
              <a:pPr>
                <a:defRPr/>
              </a:pPr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588D4-95C5-4E1A-BCD6-9CF4A561B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2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0E11F-7549-4366-87E8-BF238F90105B}" type="datetimeFigureOut">
              <a:rPr lang="en-US"/>
              <a:pPr>
                <a:defRPr/>
              </a:pPr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AD8D7-7053-42D5-94F1-AE4B0852C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8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795D1-724D-4FF7-8287-DCAF8DDFEC03}" type="datetimeFigureOut">
              <a:rPr lang="en-US"/>
              <a:pPr>
                <a:defRPr/>
              </a:pPr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835B7-686C-4644-AC7E-35A6C5715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C7871-B910-46B6-B7AA-79358D624E7F}" type="datetimeFigureOut">
              <a:rPr lang="en-US"/>
              <a:pPr>
                <a:defRPr/>
              </a:pPr>
              <a:t>2/19/2017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BF38F-E9AC-4469-821C-927AB9CE0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43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4CF1A-2719-47DA-8017-BB513B16E827}" type="datetimeFigureOut">
              <a:rPr lang="en-US"/>
              <a:pPr>
                <a:defRPr/>
              </a:pPr>
              <a:t>2/19/2017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02FDF-05EE-447B-B227-04215C41C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1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B3DF1-AD7C-4F5F-BA96-48E93DE0CA82}" type="datetimeFigureOut">
              <a:rPr lang="en-US"/>
              <a:pPr>
                <a:defRPr/>
              </a:pPr>
              <a:t>2/19/2017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DBD9B-5F25-478E-867D-21FC4B8DC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89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888F9-DCFF-4E80-945B-4A2D11BF9851}" type="datetimeFigureOut">
              <a:rPr lang="en-US"/>
              <a:pPr>
                <a:defRPr/>
              </a:pPr>
              <a:t>2/19/2017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85B96-02A9-46FE-B8E7-694DCE867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4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0E432-2973-4E86-B12D-6324C95BA6AF}" type="datetimeFigureOut">
              <a:rPr lang="en-US"/>
              <a:pPr>
                <a:defRPr/>
              </a:pPr>
              <a:t>2/19/2017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B2267-299D-4D22-AF86-C052CF9C4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7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61DC3-6A5C-4B12-B22B-64A465C6255F}" type="datetimeFigureOut">
              <a:rPr lang="en-US"/>
              <a:pPr>
                <a:defRPr/>
              </a:pPr>
              <a:t>2/19/2017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47CA3-3AAA-4F10-9108-89BF56995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8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68382C-BEC0-4B97-AC63-B286B08FDBFD}" type="datetimeFigureOut">
              <a:rPr lang="en-US"/>
              <a:pPr>
                <a:defRPr/>
              </a:pPr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ECFEF9-038F-478F-93A8-B95049D5ED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1219200"/>
            <a:ext cx="9093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686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3659" y="1905000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2590800"/>
            <a:ext cx="7391400" cy="1908215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SERVE</a:t>
            </a:r>
          </a:p>
          <a:p>
            <a:pPr algn="ctr"/>
            <a:r>
              <a:rPr lang="en-US" sz="3200" b="1" dirty="0"/>
              <a:t>The Key to Spiritual Victory</a:t>
            </a:r>
          </a:p>
          <a:p>
            <a:pPr algn="ctr"/>
            <a:r>
              <a:rPr lang="en-US" sz="3200" b="1" dirty="0"/>
              <a:t>Galatians 5:13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33067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10964" y="4800600"/>
            <a:ext cx="2193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Pastor Tony White</a:t>
            </a:r>
          </a:p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Feb 2017</a:t>
            </a:r>
          </a:p>
        </p:txBody>
      </p:sp>
    </p:spTree>
    <p:extLst>
      <p:ext uri="{BB962C8B-B14F-4D97-AF65-F5344CB8AC3E}">
        <p14:creationId xmlns:p14="http://schemas.microsoft.com/office/powerpoint/2010/main" val="399457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3659" y="1905000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84355" y="3078540"/>
            <a:ext cx="7391400" cy="304698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Miriam" panose="020B0502050101010101" pitchFamily="34" charset="-79"/>
                <a:cs typeface="Miriam" panose="020B0502050101010101" pitchFamily="34" charset="-79"/>
              </a:rPr>
              <a:t>FOR YOU, BROTHERS (AND SISTERS) WERE CALLED TO FREEDOM; BUT DO NOT USE YOUR FREEDOM AS AN OPPORTUNITY FOR THE FLESH.  RATHER, SERVE ONE ANOTHER IN LOVE.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33067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3469" y="1818382"/>
            <a:ext cx="7391400" cy="1077218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SERVE</a:t>
            </a:r>
          </a:p>
          <a:p>
            <a:pPr algn="ctr"/>
            <a:r>
              <a:rPr lang="en-US" sz="3200" b="1" dirty="0"/>
              <a:t>Galatians 5:13</a:t>
            </a:r>
          </a:p>
        </p:txBody>
      </p:sp>
    </p:spTree>
    <p:extLst>
      <p:ext uri="{BB962C8B-B14F-4D97-AF65-F5344CB8AC3E}">
        <p14:creationId xmlns:p14="http://schemas.microsoft.com/office/powerpoint/2010/main" val="118437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3659" y="1905000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66497" y="2600980"/>
            <a:ext cx="6930767" cy="52322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1 - WHY DO WE SERVE?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8833" y="3286780"/>
            <a:ext cx="6930767" cy="52322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2 - WHO DO WE SERVE?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8833" y="3962400"/>
            <a:ext cx="6930767" cy="52322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3 - WHERE DO WE SERVE?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98833" y="4648200"/>
            <a:ext cx="6930767" cy="52322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4 - WHAT HAPPENS WHEN WE SERVE?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98832" y="903982"/>
            <a:ext cx="6930767" cy="1077218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SERVE</a:t>
            </a:r>
          </a:p>
          <a:p>
            <a:pPr algn="ctr"/>
            <a:r>
              <a:rPr lang="en-US" sz="3200" b="1" dirty="0"/>
              <a:t>Galatians 5:13</a:t>
            </a:r>
          </a:p>
        </p:txBody>
      </p:sp>
    </p:spTree>
    <p:extLst>
      <p:ext uri="{BB962C8B-B14F-4D97-AF65-F5344CB8AC3E}">
        <p14:creationId xmlns:p14="http://schemas.microsoft.com/office/powerpoint/2010/main" val="397359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3659" y="1905000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66497" y="2438400"/>
            <a:ext cx="6930767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1 - WHY DO WE SERVE?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8833" y="3207603"/>
            <a:ext cx="6930767" cy="830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 – Because the Lord teaches us to serve.</a:t>
            </a:r>
            <a:endParaRPr lang="en-US" sz="2800" b="1" dirty="0"/>
          </a:p>
          <a:p>
            <a:pPr algn="ctr"/>
            <a:r>
              <a:rPr lang="en-US" sz="2800" b="1" dirty="0"/>
              <a:t>Matthew 20:26-28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98832" y="903982"/>
            <a:ext cx="6930767" cy="1077218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SERVE</a:t>
            </a:r>
          </a:p>
          <a:p>
            <a:pPr algn="ctr"/>
            <a:r>
              <a:rPr lang="en-US" sz="3200" b="1" dirty="0"/>
              <a:t>Galatians 5:13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5400" y="4274403"/>
            <a:ext cx="6930767" cy="830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B – We show and tell people who we really are.</a:t>
            </a:r>
            <a:endParaRPr lang="en-US" sz="2800" b="1" dirty="0"/>
          </a:p>
          <a:p>
            <a:pPr algn="ctr"/>
            <a:r>
              <a:rPr lang="en-US" sz="2800" b="1" dirty="0"/>
              <a:t>Matthew 5:14-16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295399" y="5257800"/>
            <a:ext cx="6930767" cy="830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 – We show and tell people who we really belong to.</a:t>
            </a:r>
            <a:endParaRPr lang="en-US" sz="2800" b="1" dirty="0"/>
          </a:p>
          <a:p>
            <a:pPr algn="ctr"/>
            <a:r>
              <a:rPr lang="en-US" sz="2800" b="1" dirty="0"/>
              <a:t>Matthew 5:14-16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8913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3659" y="1905000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66497" y="2438400"/>
            <a:ext cx="6930767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2 - WHO DO WE SERVE?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8833" y="3283803"/>
            <a:ext cx="6930767" cy="830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 – Each other (members of the body of Christ).</a:t>
            </a:r>
            <a:endParaRPr lang="en-US" sz="2800" b="1" dirty="0"/>
          </a:p>
          <a:p>
            <a:pPr algn="ctr"/>
            <a:r>
              <a:rPr lang="en-US" sz="2800" b="1" dirty="0"/>
              <a:t>Galatians 6:10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98832" y="903982"/>
            <a:ext cx="6930767" cy="1077218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SERVE</a:t>
            </a:r>
          </a:p>
          <a:p>
            <a:pPr algn="ctr"/>
            <a:r>
              <a:rPr lang="en-US" sz="3200" b="1" dirty="0"/>
              <a:t>Galatians 5:13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5400" y="4274403"/>
            <a:ext cx="6930767" cy="830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B – The least of them.</a:t>
            </a:r>
            <a:endParaRPr lang="en-US" sz="2800" b="1" dirty="0"/>
          </a:p>
          <a:p>
            <a:pPr algn="ctr"/>
            <a:r>
              <a:rPr lang="en-US" sz="2800" b="1" dirty="0"/>
              <a:t>Matthew 25:34-40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295399" y="5257800"/>
            <a:ext cx="6930767" cy="4001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 – WE SERVE GOD.</a:t>
            </a:r>
          </a:p>
        </p:txBody>
      </p:sp>
    </p:spTree>
    <p:extLst>
      <p:ext uri="{BB962C8B-B14F-4D97-AF65-F5344CB8AC3E}">
        <p14:creationId xmlns:p14="http://schemas.microsoft.com/office/powerpoint/2010/main" val="283956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astor Tony\AppData\Local\Microsoft\Windows\Temporary Internet Files\Content.IE5\K3HQ1A3B\Jesus taught us how to serv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096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1219200"/>
            <a:ext cx="9093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3975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4208</TotalTime>
  <Words>178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Miriam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Ray &amp; Cara Trejo Rebuilding</dc:title>
  <dc:creator>Pastor Tony</dc:creator>
  <cp:lastModifiedBy>Anthony White</cp:lastModifiedBy>
  <cp:revision>405</cp:revision>
  <cp:lastPrinted>2012-11-30T01:07:11Z</cp:lastPrinted>
  <dcterms:created xsi:type="dcterms:W3CDTF">2006-08-16T00:00:00Z</dcterms:created>
  <dcterms:modified xsi:type="dcterms:W3CDTF">2017-02-19T22:30:01Z</dcterms:modified>
</cp:coreProperties>
</file>